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004000" cy="393192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148C"/>
    <a:srgbClr val="263238"/>
    <a:srgbClr val="006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72245"/>
  </p:normalViewPr>
  <p:slideViewPr>
    <p:cSldViewPr snapToGrid="0">
      <p:cViewPr varScale="1">
        <p:scale>
          <a:sx n="15" d="100"/>
          <a:sy n="15" d="100"/>
        </p:scale>
        <p:origin x="297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9878C-0119-9749-8339-2760AA812A1D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1143000"/>
            <a:ext cx="2511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D2D19-A6FE-5649-982C-64E95F4072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2D19-A6FE-5649-982C-64E95F40724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6434881"/>
            <a:ext cx="27203400" cy="13688907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20651685"/>
            <a:ext cx="24003000" cy="9493035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2093383"/>
            <a:ext cx="6900863" cy="333212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2093383"/>
            <a:ext cx="20302538" cy="333212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9802507"/>
            <a:ext cx="27603450" cy="16355692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26312930"/>
            <a:ext cx="27603450" cy="8601072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10466917"/>
            <a:ext cx="13601700" cy="24947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10466917"/>
            <a:ext cx="13601700" cy="24947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2093392"/>
            <a:ext cx="27603450" cy="75998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9638668"/>
            <a:ext cx="13539190" cy="472376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4362430"/>
            <a:ext cx="13539190" cy="21124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9638668"/>
            <a:ext cx="13605869" cy="472376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4362430"/>
            <a:ext cx="13605869" cy="21124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621280"/>
            <a:ext cx="10322123" cy="917448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5661245"/>
            <a:ext cx="16202025" cy="27942117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795760"/>
            <a:ext cx="10322123" cy="2185310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621280"/>
            <a:ext cx="10322123" cy="917448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5661245"/>
            <a:ext cx="16202025" cy="27942117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795760"/>
            <a:ext cx="10322123" cy="2185310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2093392"/>
            <a:ext cx="27603450" cy="7599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10466917"/>
            <a:ext cx="27603450" cy="2494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36443082"/>
            <a:ext cx="720090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498-9D4D-4FAD-891F-E57FF8B5A028}" type="datetimeFigureOut">
              <a:rPr lang="en-US" smtClean="0"/>
              <a:t>7/25/22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36443082"/>
            <a:ext cx="1080135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36443082"/>
            <a:ext cx="720090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rcRect b="11518"/>
          <a:stretch>
            <a:fillRect/>
          </a:stretch>
        </p:blipFill>
        <p:spPr>
          <a:xfrm>
            <a:off x="0" y="0"/>
            <a:ext cx="32004635" cy="7841615"/>
          </a:xfrm>
          <a:prstGeom prst="rect">
            <a:avLst/>
          </a:prstGeom>
        </p:spPr>
      </p:pic>
      <p:pic>
        <p:nvPicPr>
          <p:cNvPr id="12" name="图片 11"/>
          <p:cNvPicPr/>
          <p:nvPr/>
        </p:nvPicPr>
        <p:blipFill>
          <a:blip r:embed="rId4"/>
          <a:srcRect l="37424" b="27410"/>
          <a:stretch>
            <a:fillRect/>
          </a:stretch>
        </p:blipFill>
        <p:spPr>
          <a:xfrm>
            <a:off x="0" y="34665920"/>
            <a:ext cx="32004000" cy="478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203114" y="9801709"/>
            <a:ext cx="8062968" cy="21359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引言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只要叙述一下你的研究弥补了前人研究的什么空缺。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这里不放那些八百年前的文献内容也没关系。如果观众真的想看的话，他们会下载你的文章。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rgbClr val="8C161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方法</a:t>
            </a:r>
            <a:endParaRPr lang="en-US" sz="4800" b="1" dirty="0">
              <a:solidFill>
                <a:srgbClr val="8C161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样本量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N = ###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收集了哪些数据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用什么方式进行统计检验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indent="0">
              <a:lnSpc>
                <a:spcPct val="120000"/>
              </a:lnSpc>
              <a:buFont typeface="+mj-lt"/>
              <a:buNone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15248" y="9801816"/>
            <a:ext cx="9583653" cy="2047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结果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只放入那些包含了最重要发现的图和表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其他的变量关系可以放在右侧边栏内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讨论</a:t>
            </a: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“如果这个结果是可推广的，而且我不需要去谦虚地提及一千个可能存在的混淆变量和研究局限，那么我的研究结果意味着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…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”</a:t>
            </a: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尽量保证字体在</a:t>
            </a:r>
            <a:r>
              <a:rPr lang="en-US" altLang="zh-CN" sz="4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4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号之上。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1812250" y="8150860"/>
            <a:ext cx="109855" cy="26572845"/>
          </a:xfrm>
          <a:prstGeom prst="line">
            <a:avLst/>
          </a:prstGeom>
          <a:ln w="76200">
            <a:solidFill>
              <a:srgbClr val="006A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03077" y="2257425"/>
            <a:ext cx="20269751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文章标题放在这里</a:t>
            </a:r>
            <a:endParaRPr lang="en-US" sz="8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5745" y="4642485"/>
            <a:ext cx="118751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4400" b="1" dirty="0">
                <a:highlight>
                  <a:srgbClr val="FFD54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张三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，</a:t>
            </a:r>
            <a:r>
              <a:rPr 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第二作者，第三作者，第四作者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 pitchFamily="34" charset="0"/>
            </a:endParaRPr>
          </a:p>
        </p:txBody>
      </p:sp>
      <p:sp>
        <p:nvSpPr>
          <p:cNvPr id="23" name="Graphic 18"/>
          <p:cNvSpPr/>
          <p:nvPr/>
        </p:nvSpPr>
        <p:spPr>
          <a:xfrm>
            <a:off x="3695281" y="4858838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2740" y="35507930"/>
            <a:ext cx="197523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2022全国知识图谱与语义计算大会</a:t>
            </a:r>
          </a:p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China Conference on Knowledge Graph and Semantic Computing </a:t>
            </a:r>
          </a:p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秦皇岛</a:t>
            </a:r>
            <a:r>
              <a:rPr lang="en-US" altLang="zh-CN" sz="480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8.24-8.27</a:t>
            </a:r>
            <a:r>
              <a:rPr lang="zh-CN" altLang="en-US" sz="480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800">
                <a:solidFill>
                  <a:srgbClr val="80DEE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rgbClr val="80DEE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46596" y="12564803"/>
            <a:ext cx="8062968" cy="858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补充栏</a:t>
            </a:r>
            <a:endParaRPr lang="en-US" sz="60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/>
            <a:endParaRPr lang="en-US" sz="60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删除以下的文字，换成你自己的</a:t>
            </a:r>
            <a:r>
              <a:rPr 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额外的统计图</a:t>
            </a:r>
            <a:endParaRPr lang="en-US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额外的相关表</a:t>
            </a:r>
            <a:endParaRPr lang="en-US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额外的图片</a:t>
            </a:r>
            <a:endParaRPr lang="en-US" altLang="zh-CN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一些你觉得需要保留的细节说明</a:t>
            </a:r>
            <a:endParaRPr lang="en-US" altLang="zh-CN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42745" y="35507930"/>
            <a:ext cx="4817110" cy="3046095"/>
          </a:xfrm>
          <a:prstGeom prst="rect">
            <a:avLst/>
          </a:prstGeom>
          <a:noFill/>
          <a:ln w="28575" cmpd="sng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作者联系</a:t>
            </a:r>
          </a:p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方式等信息</a:t>
            </a:r>
          </a:p>
          <a:p>
            <a:pPr algn="ctr"/>
            <a:endParaRPr lang="zh-CN" altLang="en-US" sz="48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zh-CN" altLang="en-US" sz="48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矩形 33" descr="7b0a2020202022776f7264617274223a20227b5c2269645c223a32353030343533362c5c227469645c223a31333530327d220a7d0a"/>
          <p:cNvSpPr/>
          <p:nvPr/>
        </p:nvSpPr>
        <p:spPr>
          <a:xfrm>
            <a:off x="24267795" y="2755265"/>
            <a:ext cx="5819775" cy="2103755"/>
          </a:xfrm>
          <a:prstGeom prst="rect">
            <a:avLst/>
          </a:prstGeom>
          <a:noFill/>
        </p:spPr>
        <p:txBody>
          <a:bodyPr wrap="none" lIns="90170" tIns="46990" rIns="90170" bIns="46990" rtlCol="0" anchor="t">
            <a:normAutofit fontScale="50000"/>
            <a:scene3d>
              <a:camera prst="obliqueBottomRight"/>
              <a:lightRig rig="flat" dir="t">
                <a:rot lat="0" lon="0" rev="0"/>
              </a:lightRig>
            </a:scene3d>
            <a:sp3d extrusionH="711200" contourW="19050" prstMaterial="matte">
              <a:extrusionClr>
                <a:srgbClr val="F76216"/>
              </a:extrusionClr>
              <a:contourClr>
                <a:srgbClr val="A12B10"/>
              </a:contourClr>
            </a:sp3d>
          </a:bodyPr>
          <a:lstStyle/>
          <a:p>
            <a:pPr algn="ctr"/>
            <a:r>
              <a:rPr lang="en-US" altLang="zh-CN" sz="21000" b="1">
                <a:ln w="44450" cmpd="sng"/>
                <a:solidFill>
                  <a:srgbClr val="EFA900"/>
                </a:solidFill>
                <a:effectLst>
                  <a:reflection blurRad="6350" stA="50000" endA="300" endPos="50000" dist="12700" dir="5400000" sy="-100000" algn="bl" rotWithShape="0"/>
                </a:effectLst>
                <a:latin typeface="汉仪菱心体简" panose="02010400000101010101" charset="-122"/>
                <a:ea typeface="汉仪菱心体简" panose="02010400000101010101" charset="-122"/>
              </a:rPr>
              <a:t>CCKS2022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WJlNjcyOTdmMjI0ZGEzNGJkZjY4ZDljMDBiYmY3OTMifQ==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224</Words>
  <Application>Microsoft Macintosh PowerPoint</Application>
  <PresentationFormat>自定义</PresentationFormat>
  <Paragraphs>53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汉仪菱心体简</vt:lpstr>
      <vt:lpstr>微软雅黑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Zhang Richard</cp:lastModifiedBy>
  <cp:revision>22</cp:revision>
  <dcterms:created xsi:type="dcterms:W3CDTF">2019-04-03T04:48:00Z</dcterms:created>
  <dcterms:modified xsi:type="dcterms:W3CDTF">2022-07-25T03:04:21Z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9AB61B84E8D740F29546EDB1A2BCCB6F</vt:lpwstr>
  </property>
  <property fmtid="{D5CDD505-2E9C-101B-9397-08002B2CF9AE}" pid="3" name="KSOProductBuildVer">
    <vt:lpwstr>2052-11.1.0.11744</vt:lpwstr>
  </property>
</Properties>
</file>