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32004000" cy="39319200"/>
  <p:notesSz cx="6858000" cy="9144000"/>
  <p:custDataLst>
    <p:tags r:id="rId4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148C"/>
    <a:srgbClr val="263238"/>
    <a:srgbClr val="006A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1348" autoAdjust="0"/>
    <p:restoredTop sz="72245"/>
  </p:normalViewPr>
  <p:slideViewPr>
    <p:cSldViewPr snapToGrid="0">
      <p:cViewPr varScale="1">
        <p:scale>
          <a:sx n="15" d="100"/>
          <a:sy n="15" d="100"/>
        </p:scale>
        <p:origin x="1788" y="8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59878C-0119-9749-8339-2760AA812A1D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73288" y="1143000"/>
            <a:ext cx="2511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3D2D19-A6FE-5649-982C-64E95F4072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03D2D19-A6FE-5649-982C-64E95F40724E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00300" y="6434881"/>
            <a:ext cx="27203400" cy="13688907"/>
          </a:xfrm>
        </p:spPr>
        <p:txBody>
          <a:bodyPr anchor="b"/>
          <a:lstStyle>
            <a:lvl1pPr algn="ctr">
              <a:defRPr sz="21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500" y="20651685"/>
            <a:ext cx="24003000" cy="9493035"/>
          </a:xfrm>
        </p:spPr>
        <p:txBody>
          <a:bodyPr/>
          <a:lstStyle>
            <a:lvl1pPr marL="0" indent="0" algn="ctr">
              <a:buNone/>
              <a:defRPr sz="8400"/>
            </a:lvl1pPr>
            <a:lvl2pPr marL="1600200" indent="0" algn="ctr">
              <a:buNone/>
              <a:defRPr sz="7000"/>
            </a:lvl2pPr>
            <a:lvl3pPr marL="3200400" indent="0" algn="ctr">
              <a:buNone/>
              <a:defRPr sz="6300"/>
            </a:lvl3pPr>
            <a:lvl4pPr marL="4800600" indent="0" algn="ctr">
              <a:buNone/>
              <a:defRPr sz="5600"/>
            </a:lvl4pPr>
            <a:lvl5pPr marL="6400800" indent="0" algn="ctr">
              <a:buNone/>
              <a:defRPr sz="5600"/>
            </a:lvl5pPr>
            <a:lvl6pPr marL="8001000" indent="0" algn="ctr">
              <a:buNone/>
              <a:defRPr sz="5600"/>
            </a:lvl6pPr>
            <a:lvl7pPr marL="9601200" indent="0" algn="ctr">
              <a:buNone/>
              <a:defRPr sz="5600"/>
            </a:lvl7pPr>
            <a:lvl8pPr marL="11201400" indent="0" algn="ctr">
              <a:buNone/>
              <a:defRPr sz="5600"/>
            </a:lvl8pPr>
            <a:lvl9pPr marL="12801600" indent="0" algn="ctr">
              <a:buNone/>
              <a:defRPr sz="5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902864" y="2093383"/>
            <a:ext cx="6900863" cy="3332120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0277" y="2093383"/>
            <a:ext cx="20302538" cy="3332120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3608" y="9802507"/>
            <a:ext cx="27603450" cy="16355692"/>
          </a:xfrm>
        </p:spPr>
        <p:txBody>
          <a:bodyPr anchor="b"/>
          <a:lstStyle>
            <a:lvl1pPr>
              <a:defRPr sz="21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3608" y="26312930"/>
            <a:ext cx="27603450" cy="8601072"/>
          </a:xfrm>
        </p:spPr>
        <p:txBody>
          <a:bodyPr/>
          <a:lstStyle>
            <a:lvl1pPr marL="0" indent="0">
              <a:buNone/>
              <a:defRPr sz="8400">
                <a:solidFill>
                  <a:schemeClr val="tx1"/>
                </a:solidFill>
              </a:defRPr>
            </a:lvl1pPr>
            <a:lvl2pPr marL="1600200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2pPr>
            <a:lvl3pPr marL="320040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3pPr>
            <a:lvl4pPr marL="48006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4pPr>
            <a:lvl5pPr marL="64008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5pPr>
            <a:lvl6pPr marL="80010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6pPr>
            <a:lvl7pPr marL="96012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7pPr>
            <a:lvl8pPr marL="112014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8pPr>
            <a:lvl9pPr marL="12801600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0275" y="10466917"/>
            <a:ext cx="13601700" cy="249476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025" y="10466917"/>
            <a:ext cx="13601700" cy="249476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43" y="2093392"/>
            <a:ext cx="27603450" cy="759989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447" y="9638668"/>
            <a:ext cx="13539190" cy="4723762"/>
          </a:xfrm>
        </p:spPr>
        <p:txBody>
          <a:bodyPr anchor="b"/>
          <a:lstStyle>
            <a:lvl1pPr marL="0" indent="0">
              <a:buNone/>
              <a:defRPr sz="8400" b="1"/>
            </a:lvl1pPr>
            <a:lvl2pPr marL="1600200" indent="0">
              <a:buNone/>
              <a:defRPr sz="7000" b="1"/>
            </a:lvl2pPr>
            <a:lvl3pPr marL="3200400" indent="0">
              <a:buNone/>
              <a:defRPr sz="6300" b="1"/>
            </a:lvl3pPr>
            <a:lvl4pPr marL="4800600" indent="0">
              <a:buNone/>
              <a:defRPr sz="5600" b="1"/>
            </a:lvl4pPr>
            <a:lvl5pPr marL="6400800" indent="0">
              <a:buNone/>
              <a:defRPr sz="5600" b="1"/>
            </a:lvl5pPr>
            <a:lvl6pPr marL="8001000" indent="0">
              <a:buNone/>
              <a:defRPr sz="5600" b="1"/>
            </a:lvl6pPr>
            <a:lvl7pPr marL="9601200" indent="0">
              <a:buNone/>
              <a:defRPr sz="5600" b="1"/>
            </a:lvl7pPr>
            <a:lvl8pPr marL="11201400" indent="0">
              <a:buNone/>
              <a:defRPr sz="5600" b="1"/>
            </a:lvl8pPr>
            <a:lvl9pPr marL="12801600" indent="0">
              <a:buNone/>
              <a:defRPr sz="5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4447" y="14362430"/>
            <a:ext cx="13539190" cy="211249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202027" y="9638668"/>
            <a:ext cx="13605869" cy="4723762"/>
          </a:xfrm>
        </p:spPr>
        <p:txBody>
          <a:bodyPr anchor="b"/>
          <a:lstStyle>
            <a:lvl1pPr marL="0" indent="0">
              <a:buNone/>
              <a:defRPr sz="8400" b="1"/>
            </a:lvl1pPr>
            <a:lvl2pPr marL="1600200" indent="0">
              <a:buNone/>
              <a:defRPr sz="7000" b="1"/>
            </a:lvl2pPr>
            <a:lvl3pPr marL="3200400" indent="0">
              <a:buNone/>
              <a:defRPr sz="6300" b="1"/>
            </a:lvl3pPr>
            <a:lvl4pPr marL="4800600" indent="0">
              <a:buNone/>
              <a:defRPr sz="5600" b="1"/>
            </a:lvl4pPr>
            <a:lvl5pPr marL="6400800" indent="0">
              <a:buNone/>
              <a:defRPr sz="5600" b="1"/>
            </a:lvl5pPr>
            <a:lvl6pPr marL="8001000" indent="0">
              <a:buNone/>
              <a:defRPr sz="5600" b="1"/>
            </a:lvl6pPr>
            <a:lvl7pPr marL="9601200" indent="0">
              <a:buNone/>
              <a:defRPr sz="5600" b="1"/>
            </a:lvl7pPr>
            <a:lvl8pPr marL="11201400" indent="0">
              <a:buNone/>
              <a:defRPr sz="5600" b="1"/>
            </a:lvl8pPr>
            <a:lvl9pPr marL="12801600" indent="0">
              <a:buNone/>
              <a:defRPr sz="5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202027" y="14362430"/>
            <a:ext cx="13605869" cy="211249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44" y="2621280"/>
            <a:ext cx="10322123" cy="9174480"/>
          </a:xfrm>
        </p:spPr>
        <p:txBody>
          <a:bodyPr anchor="b"/>
          <a:lstStyle>
            <a:lvl1pPr>
              <a:defRPr sz="11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05869" y="5661245"/>
            <a:ext cx="16202025" cy="27942117"/>
          </a:xfrm>
        </p:spPr>
        <p:txBody>
          <a:bodyPr/>
          <a:lstStyle>
            <a:lvl1pPr>
              <a:defRPr sz="11200"/>
            </a:lvl1pPr>
            <a:lvl2pPr>
              <a:defRPr sz="9800"/>
            </a:lvl2pPr>
            <a:lvl3pPr>
              <a:defRPr sz="8400"/>
            </a:lvl3pPr>
            <a:lvl4pPr>
              <a:defRPr sz="7000"/>
            </a:lvl4pPr>
            <a:lvl5pPr>
              <a:defRPr sz="7000"/>
            </a:lvl5pPr>
            <a:lvl6pPr>
              <a:defRPr sz="7000"/>
            </a:lvl6pPr>
            <a:lvl7pPr>
              <a:defRPr sz="7000"/>
            </a:lvl7pPr>
            <a:lvl8pPr>
              <a:defRPr sz="7000"/>
            </a:lvl8pPr>
            <a:lvl9pPr>
              <a:defRPr sz="7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4444" y="11795760"/>
            <a:ext cx="10322123" cy="21853105"/>
          </a:xfrm>
        </p:spPr>
        <p:txBody>
          <a:bodyPr/>
          <a:lstStyle>
            <a:lvl1pPr marL="0" indent="0">
              <a:buNone/>
              <a:defRPr sz="5600"/>
            </a:lvl1pPr>
            <a:lvl2pPr marL="1600200" indent="0">
              <a:buNone/>
              <a:defRPr sz="4900"/>
            </a:lvl2pPr>
            <a:lvl3pPr marL="3200400" indent="0">
              <a:buNone/>
              <a:defRPr sz="4200"/>
            </a:lvl3pPr>
            <a:lvl4pPr marL="4800600" indent="0">
              <a:buNone/>
              <a:defRPr sz="3500"/>
            </a:lvl4pPr>
            <a:lvl5pPr marL="6400800" indent="0">
              <a:buNone/>
              <a:defRPr sz="3500"/>
            </a:lvl5pPr>
            <a:lvl6pPr marL="8001000" indent="0">
              <a:buNone/>
              <a:defRPr sz="3500"/>
            </a:lvl6pPr>
            <a:lvl7pPr marL="9601200" indent="0">
              <a:buNone/>
              <a:defRPr sz="3500"/>
            </a:lvl7pPr>
            <a:lvl8pPr marL="11201400" indent="0">
              <a:buNone/>
              <a:defRPr sz="3500"/>
            </a:lvl8pPr>
            <a:lvl9pPr marL="12801600" indent="0">
              <a:buNone/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4444" y="2621280"/>
            <a:ext cx="10322123" cy="9174480"/>
          </a:xfrm>
        </p:spPr>
        <p:txBody>
          <a:bodyPr anchor="b"/>
          <a:lstStyle>
            <a:lvl1pPr>
              <a:defRPr sz="11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605869" y="5661245"/>
            <a:ext cx="16202025" cy="27942117"/>
          </a:xfrm>
        </p:spPr>
        <p:txBody>
          <a:bodyPr anchor="t"/>
          <a:lstStyle>
            <a:lvl1pPr marL="0" indent="0">
              <a:buNone/>
              <a:defRPr sz="11200"/>
            </a:lvl1pPr>
            <a:lvl2pPr marL="1600200" indent="0">
              <a:buNone/>
              <a:defRPr sz="9800"/>
            </a:lvl2pPr>
            <a:lvl3pPr marL="3200400" indent="0">
              <a:buNone/>
              <a:defRPr sz="8400"/>
            </a:lvl3pPr>
            <a:lvl4pPr marL="4800600" indent="0">
              <a:buNone/>
              <a:defRPr sz="7000"/>
            </a:lvl4pPr>
            <a:lvl5pPr marL="6400800" indent="0">
              <a:buNone/>
              <a:defRPr sz="7000"/>
            </a:lvl5pPr>
            <a:lvl6pPr marL="8001000" indent="0">
              <a:buNone/>
              <a:defRPr sz="7000"/>
            </a:lvl6pPr>
            <a:lvl7pPr marL="9601200" indent="0">
              <a:buNone/>
              <a:defRPr sz="7000"/>
            </a:lvl7pPr>
            <a:lvl8pPr marL="11201400" indent="0">
              <a:buNone/>
              <a:defRPr sz="7000"/>
            </a:lvl8pPr>
            <a:lvl9pPr marL="12801600" indent="0">
              <a:buNone/>
              <a:defRPr sz="7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04444" y="11795760"/>
            <a:ext cx="10322123" cy="21853105"/>
          </a:xfrm>
        </p:spPr>
        <p:txBody>
          <a:bodyPr/>
          <a:lstStyle>
            <a:lvl1pPr marL="0" indent="0">
              <a:buNone/>
              <a:defRPr sz="5600"/>
            </a:lvl1pPr>
            <a:lvl2pPr marL="1600200" indent="0">
              <a:buNone/>
              <a:defRPr sz="4900"/>
            </a:lvl2pPr>
            <a:lvl3pPr marL="3200400" indent="0">
              <a:buNone/>
              <a:defRPr sz="4200"/>
            </a:lvl3pPr>
            <a:lvl4pPr marL="4800600" indent="0">
              <a:buNone/>
              <a:defRPr sz="3500"/>
            </a:lvl4pPr>
            <a:lvl5pPr marL="6400800" indent="0">
              <a:buNone/>
              <a:defRPr sz="3500"/>
            </a:lvl5pPr>
            <a:lvl6pPr marL="8001000" indent="0">
              <a:buNone/>
              <a:defRPr sz="3500"/>
            </a:lvl6pPr>
            <a:lvl7pPr marL="9601200" indent="0">
              <a:buNone/>
              <a:defRPr sz="3500"/>
            </a:lvl7pPr>
            <a:lvl8pPr marL="11201400" indent="0">
              <a:buNone/>
              <a:defRPr sz="3500"/>
            </a:lvl8pPr>
            <a:lvl9pPr marL="12801600" indent="0">
              <a:buNone/>
              <a:defRPr sz="3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0B498-9D4D-4FAD-891F-E57FF8B5A028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0275" y="2093392"/>
            <a:ext cx="27603450" cy="75998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0275" y="10466917"/>
            <a:ext cx="27603450" cy="24947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00275" y="36443082"/>
            <a:ext cx="7200900" cy="20933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0B498-9D4D-4FAD-891F-E57FF8B5A028}" type="datetimeFigureOut">
              <a:rPr lang="en-US" smtClean="0"/>
              <a:t>6/16/2023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01325" y="36443082"/>
            <a:ext cx="10801350" cy="20933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602825" y="36443082"/>
            <a:ext cx="7200900" cy="20933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B513E7-4515-4082-A960-D4704025B30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3200400" rtl="0" eaLnBrk="1" latinLnBrk="0" hangingPunct="1">
        <a:lnSpc>
          <a:spcPct val="90000"/>
        </a:lnSpc>
        <a:spcBef>
          <a:spcPct val="0"/>
        </a:spcBef>
        <a:buNone/>
        <a:defRPr sz="1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0100" indent="-800100" algn="l" defTabSz="3200400" rtl="0" eaLnBrk="1" latinLnBrk="0" hangingPunct="1">
        <a:lnSpc>
          <a:spcPct val="90000"/>
        </a:lnSpc>
        <a:spcBef>
          <a:spcPts val="3500"/>
        </a:spcBef>
        <a:buFont typeface="Arial" panose="020B0604020202020204" pitchFamily="34" charset="0"/>
        <a:buChar char="•"/>
        <a:defRPr sz="9800" kern="1200">
          <a:solidFill>
            <a:schemeClr val="tx1"/>
          </a:solidFill>
          <a:latin typeface="+mn-lt"/>
          <a:ea typeface="+mn-ea"/>
          <a:cs typeface="+mn-cs"/>
        </a:defRPr>
      </a:lvl1pPr>
      <a:lvl2pPr marL="2400300" indent="-800100" algn="l" defTabSz="3200400" rtl="0" eaLnBrk="1" latinLnBrk="0" hangingPunct="1">
        <a:lnSpc>
          <a:spcPct val="90000"/>
        </a:lnSpc>
        <a:spcBef>
          <a:spcPts val="175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2pPr>
      <a:lvl3pPr marL="4000500" indent="-800100" algn="l" defTabSz="3200400" rtl="0" eaLnBrk="1" latinLnBrk="0" hangingPunct="1">
        <a:lnSpc>
          <a:spcPct val="90000"/>
        </a:lnSpc>
        <a:spcBef>
          <a:spcPts val="1750"/>
        </a:spcBef>
        <a:buFont typeface="Arial" panose="020B0604020202020204" pitchFamily="34" charset="0"/>
        <a:buChar char="•"/>
        <a:defRPr sz="7000" kern="1200">
          <a:solidFill>
            <a:schemeClr val="tx1"/>
          </a:solidFill>
          <a:latin typeface="+mn-lt"/>
          <a:ea typeface="+mn-ea"/>
          <a:cs typeface="+mn-cs"/>
        </a:defRPr>
      </a:lvl3pPr>
      <a:lvl4pPr marL="5600700" indent="-800100" algn="l" defTabSz="3200400" rtl="0" eaLnBrk="1" latinLnBrk="0" hangingPunct="1">
        <a:lnSpc>
          <a:spcPct val="90000"/>
        </a:lnSpc>
        <a:spcBef>
          <a:spcPts val="17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7200900" indent="-800100" algn="l" defTabSz="3200400" rtl="0" eaLnBrk="1" latinLnBrk="0" hangingPunct="1">
        <a:lnSpc>
          <a:spcPct val="90000"/>
        </a:lnSpc>
        <a:spcBef>
          <a:spcPts val="17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8801100" indent="-800100" algn="l" defTabSz="3200400" rtl="0" eaLnBrk="1" latinLnBrk="0" hangingPunct="1">
        <a:lnSpc>
          <a:spcPct val="90000"/>
        </a:lnSpc>
        <a:spcBef>
          <a:spcPts val="17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6pPr>
      <a:lvl7pPr marL="10401300" indent="-800100" algn="l" defTabSz="3200400" rtl="0" eaLnBrk="1" latinLnBrk="0" hangingPunct="1">
        <a:lnSpc>
          <a:spcPct val="90000"/>
        </a:lnSpc>
        <a:spcBef>
          <a:spcPts val="17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7pPr>
      <a:lvl8pPr marL="12001500" indent="-800100" algn="l" defTabSz="3200400" rtl="0" eaLnBrk="1" latinLnBrk="0" hangingPunct="1">
        <a:lnSpc>
          <a:spcPct val="90000"/>
        </a:lnSpc>
        <a:spcBef>
          <a:spcPts val="17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8pPr>
      <a:lvl9pPr marL="13601700" indent="-800100" algn="l" defTabSz="3200400" rtl="0" eaLnBrk="1" latinLnBrk="0" hangingPunct="1">
        <a:lnSpc>
          <a:spcPct val="90000"/>
        </a:lnSpc>
        <a:spcBef>
          <a:spcPts val="175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1pPr>
      <a:lvl2pPr marL="160020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2pPr>
      <a:lvl3pPr marL="320040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3pPr>
      <a:lvl4pPr marL="480060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640080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800100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6pPr>
      <a:lvl7pPr marL="960120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7pPr>
      <a:lvl8pPr marL="1120140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8pPr>
      <a:lvl9pPr marL="12801600" algn="l" defTabSz="3200400" rtl="0" eaLnBrk="1" latinLnBrk="0" hangingPunct="1">
        <a:defRPr sz="6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 18"/>
          <p:cNvPicPr>
            <a:picLocks noChangeAspect="1"/>
          </p:cNvPicPr>
          <p:nvPr/>
        </p:nvPicPr>
        <p:blipFill>
          <a:blip r:embed="rId3"/>
          <a:srcRect b="11518"/>
          <a:stretch>
            <a:fillRect/>
          </a:stretch>
        </p:blipFill>
        <p:spPr>
          <a:xfrm>
            <a:off x="0" y="0"/>
            <a:ext cx="32004635" cy="7841615"/>
          </a:xfrm>
          <a:prstGeom prst="rect">
            <a:avLst/>
          </a:prstGeom>
        </p:spPr>
      </p:pic>
      <p:pic>
        <p:nvPicPr>
          <p:cNvPr id="12" name="图片 11"/>
          <p:cNvPicPr/>
          <p:nvPr/>
        </p:nvPicPr>
        <p:blipFill>
          <a:blip r:embed="rId4"/>
          <a:srcRect l="37424" b="27410"/>
          <a:stretch>
            <a:fillRect/>
          </a:stretch>
        </p:blipFill>
        <p:spPr>
          <a:xfrm>
            <a:off x="0" y="34665920"/>
            <a:ext cx="32004000" cy="47815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2203114" y="9801709"/>
            <a:ext cx="8062968" cy="21359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4800" b="1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引言</a:t>
            </a:r>
            <a:endParaRPr lang="en-US" sz="4800" b="1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只要叙述一下你的研究弥补了前人研究的什么空缺。</a:t>
            </a: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这里不放那些八百年前的文献内容也没关系。如果观众真的想看的话，他们会下载你的文章。</a:t>
            </a: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.......................................</a:t>
            </a:r>
            <a:endParaRPr lang="zh-CN" altLang="en-US" sz="48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.......................................</a:t>
            </a:r>
            <a:endParaRPr lang="zh-CN" altLang="en-US" sz="48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.......................................</a:t>
            </a:r>
            <a:endParaRPr lang="zh-CN" altLang="en-US" sz="48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.......................................</a:t>
            </a:r>
            <a:endParaRPr lang="zh-CN" altLang="en-US" sz="48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.......................................</a:t>
            </a:r>
            <a:endParaRPr lang="zh-CN" altLang="en-US" sz="48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.......................................</a:t>
            </a:r>
            <a:endParaRPr lang="zh-CN" altLang="en-US" sz="48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.......................................</a:t>
            </a:r>
            <a:endParaRPr lang="zh-CN" altLang="en-US" sz="48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.......................................</a:t>
            </a:r>
            <a:endParaRPr lang="zh-CN" altLang="en-US" sz="48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48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4800" b="1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4800" b="1" dirty="0">
                <a:solidFill>
                  <a:srgbClr val="8C161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方法</a:t>
            </a:r>
            <a:endParaRPr lang="en-US" sz="4800" b="1" dirty="0">
              <a:solidFill>
                <a:srgbClr val="8C1616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742950" indent="-742950">
              <a:lnSpc>
                <a:spcPct val="120000"/>
              </a:lnSpc>
              <a:buFont typeface="+mj-lt"/>
              <a:buAutoNum type="arabicPeriod"/>
            </a:pP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样本量</a:t>
            </a: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N = ###</a:t>
            </a:r>
            <a:endParaRPr lang="zh-CN" altLang="en-US" sz="48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742950" indent="-742950">
              <a:lnSpc>
                <a:spcPct val="120000"/>
              </a:lnSpc>
              <a:buFont typeface="+mj-lt"/>
              <a:buAutoNum type="arabicPeriod"/>
            </a:pP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收集了哪些数据</a:t>
            </a:r>
          </a:p>
          <a:p>
            <a:pPr marL="742950" indent="-742950">
              <a:lnSpc>
                <a:spcPct val="120000"/>
              </a:lnSpc>
              <a:buFont typeface="+mj-lt"/>
              <a:buAutoNum type="arabicPeriod"/>
            </a:pP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用什么方式进行统计检验</a:t>
            </a:r>
          </a:p>
          <a:p>
            <a:pPr marL="742950" indent="-742950">
              <a:lnSpc>
                <a:spcPct val="120000"/>
              </a:lnSpc>
              <a:buFont typeface="+mj-lt"/>
              <a:buAutoNum type="arabicPeriod"/>
            </a:pP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........................</a:t>
            </a:r>
          </a:p>
          <a:p>
            <a:pPr marL="742950" indent="-742950">
              <a:lnSpc>
                <a:spcPct val="120000"/>
              </a:lnSpc>
              <a:buFont typeface="+mj-lt"/>
              <a:buAutoNum type="arabicPeriod"/>
            </a:pP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.......................</a:t>
            </a:r>
            <a:endParaRPr lang="zh-CN" altLang="en-US" sz="48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indent="0">
              <a:lnSpc>
                <a:spcPct val="120000"/>
              </a:lnSpc>
              <a:buFont typeface="+mj-lt"/>
              <a:buNone/>
            </a:pPr>
            <a:endParaRPr lang="zh-CN" altLang="en-US" sz="48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715248" y="9801816"/>
            <a:ext cx="9583653" cy="20473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4800" b="1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结果</a:t>
            </a:r>
            <a:endParaRPr lang="en-US" sz="4800" b="1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只放入那些包含了最重要发现的图和表</a:t>
            </a: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其他的变量关系可以放在右侧边栏内</a:t>
            </a: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.........................................................</a:t>
            </a: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.........................................................</a:t>
            </a: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........................................................</a:t>
            </a: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.........................................................</a:t>
            </a:r>
            <a:endParaRPr lang="zh-CN" altLang="en-US" sz="48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.........................................................</a:t>
            </a: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.........................................................</a:t>
            </a: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.........................................................</a:t>
            </a:r>
            <a:endParaRPr lang="zh-CN" altLang="en-US" sz="48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zh-CN" altLang="en-US" sz="48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zh-CN" altLang="en-US" sz="48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zh-CN" altLang="en-US" sz="48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571500" indent="-5715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48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讨论</a:t>
            </a:r>
            <a:endParaRPr lang="en-US" sz="48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457200" indent="-4572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“如果这个结果是可推广的，而且我不需要去谦虚地提及一千个可能存在的混淆变量和研究局限，那么我的研究结果意味着</a:t>
            </a:r>
            <a:r>
              <a:rPr lang="en-US" altLang="zh-CN" sz="48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…</a:t>
            </a:r>
            <a:r>
              <a:rPr lang="zh-CN" altLang="en-US" sz="48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”</a:t>
            </a:r>
            <a:endParaRPr lang="en-US" sz="48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en-US" sz="48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zh-CN" altLang="en-US" sz="4800" dirty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尽量保证字体在</a:t>
            </a:r>
            <a:r>
              <a:rPr lang="en-US" altLang="zh-CN" sz="4800" dirty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28</a:t>
            </a:r>
            <a:r>
              <a:rPr lang="zh-CN" altLang="en-US" sz="4800" dirty="0">
                <a:solidFill>
                  <a:schemeClr val="bg1">
                    <a:lumMod val="8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号之上。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21812250" y="8150860"/>
            <a:ext cx="109855" cy="26572845"/>
          </a:xfrm>
          <a:prstGeom prst="line">
            <a:avLst/>
          </a:prstGeom>
          <a:ln w="76200">
            <a:solidFill>
              <a:srgbClr val="006A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203077" y="2257425"/>
            <a:ext cx="20269751" cy="1322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8000" b="1" dirty="0">
                <a:latin typeface="微软雅黑" panose="020B0503020204020204" pitchFamily="34" charset="-122"/>
                <a:ea typeface="微软雅黑" panose="020B0503020204020204" pitchFamily="34" charset="-122"/>
                <a:cs typeface="Lato" panose="020F0502020204030203" pitchFamily="34" charset="0"/>
              </a:rPr>
              <a:t>文章标题放在这里</a:t>
            </a:r>
            <a:endParaRPr lang="en-US" sz="8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055745" y="4642485"/>
            <a:ext cx="11875135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zh-CN" altLang="en-US" sz="4400" b="1" dirty="0">
                <a:highlight>
                  <a:srgbClr val="FFD54F"/>
                </a:highlight>
                <a:latin typeface="微软雅黑" panose="020B0503020204020204" pitchFamily="34" charset="-122"/>
                <a:ea typeface="微软雅黑" panose="020B0503020204020204" pitchFamily="34" charset="-122"/>
                <a:cs typeface="Lato" panose="020F0502020204030203" pitchFamily="34" charset="0"/>
              </a:rPr>
              <a:t>张三</a:t>
            </a:r>
            <a:r>
              <a:rPr lang="zh-CN" altLang="en-US" sz="4400" b="1" dirty="0">
                <a:latin typeface="微软雅黑" panose="020B0503020204020204" pitchFamily="34" charset="-122"/>
                <a:ea typeface="微软雅黑" panose="020B0503020204020204" pitchFamily="34" charset="-122"/>
                <a:cs typeface="Lato" panose="020F0502020204030203" pitchFamily="34" charset="0"/>
              </a:rPr>
              <a:t>，</a:t>
            </a:r>
            <a:r>
              <a:rPr 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Lato" panose="020F0502020204030203" pitchFamily="34" charset="0"/>
              </a:rPr>
              <a:t> </a:t>
            </a:r>
            <a:r>
              <a:rPr lang="zh-CN" altLang="en-US" sz="4400" dirty="0">
                <a:latin typeface="微软雅黑" panose="020B0503020204020204" pitchFamily="34" charset="-122"/>
                <a:ea typeface="微软雅黑" panose="020B0503020204020204" pitchFamily="34" charset="-122"/>
                <a:cs typeface="Lato" panose="020F0502020204030203" pitchFamily="34" charset="0"/>
              </a:rPr>
              <a:t>第二作者，第三作者，第四作者</a:t>
            </a:r>
            <a:endParaRPr lang="en-US" sz="4400" b="1" dirty="0">
              <a:latin typeface="微软雅黑" panose="020B0503020204020204" pitchFamily="34" charset="-122"/>
              <a:ea typeface="微软雅黑" panose="020B0503020204020204" pitchFamily="34" charset="-122"/>
              <a:cs typeface="Lato" panose="020F0502020204030203" pitchFamily="34" charset="0"/>
            </a:endParaRPr>
          </a:p>
        </p:txBody>
      </p:sp>
      <p:sp>
        <p:nvSpPr>
          <p:cNvPr id="23" name="Graphic 18"/>
          <p:cNvSpPr/>
          <p:nvPr/>
        </p:nvSpPr>
        <p:spPr>
          <a:xfrm>
            <a:off x="3695281" y="4858838"/>
            <a:ext cx="360430" cy="335196"/>
          </a:xfrm>
          <a:custGeom>
            <a:avLst/>
            <a:gdLst>
              <a:gd name="connsiteX0" fmla="*/ 310594 w 327663"/>
              <a:gd name="connsiteY0" fmla="*/ 219906 h 335196"/>
              <a:gd name="connsiteX1" fmla="*/ 246568 w 327663"/>
              <a:gd name="connsiteY1" fmla="*/ 176217 h 335196"/>
              <a:gd name="connsiteX2" fmla="*/ 212295 w 327663"/>
              <a:gd name="connsiteY2" fmla="*/ 176217 h 335196"/>
              <a:gd name="connsiteX3" fmla="*/ 165217 w 327663"/>
              <a:gd name="connsiteY3" fmla="*/ 189022 h 335196"/>
              <a:gd name="connsiteX4" fmla="*/ 118138 w 327663"/>
              <a:gd name="connsiteY4" fmla="*/ 176217 h 335196"/>
              <a:gd name="connsiteX5" fmla="*/ 83866 w 327663"/>
              <a:gd name="connsiteY5" fmla="*/ 176217 h 335196"/>
              <a:gd name="connsiteX6" fmla="*/ 19839 w 327663"/>
              <a:gd name="connsiteY6" fmla="*/ 219906 h 335196"/>
              <a:gd name="connsiteX7" fmla="*/ 1385 w 327663"/>
              <a:gd name="connsiteY7" fmla="*/ 299750 h 335196"/>
              <a:gd name="connsiteX8" fmla="*/ 165970 w 327663"/>
              <a:gd name="connsiteY8" fmla="*/ 335529 h 335196"/>
              <a:gd name="connsiteX9" fmla="*/ 329802 w 327663"/>
              <a:gd name="connsiteY9" fmla="*/ 299750 h 335196"/>
              <a:gd name="connsiteX10" fmla="*/ 310594 w 327663"/>
              <a:gd name="connsiteY10" fmla="*/ 219906 h 335196"/>
              <a:gd name="connsiteX11" fmla="*/ 165593 w 327663"/>
              <a:gd name="connsiteY11" fmla="*/ 154749 h 335196"/>
              <a:gd name="connsiteX12" fmla="*/ 242425 w 327663"/>
              <a:gd name="connsiteY12" fmla="*/ 77918 h 335196"/>
              <a:gd name="connsiteX13" fmla="*/ 165593 w 327663"/>
              <a:gd name="connsiteY13" fmla="*/ 1086 h 335196"/>
              <a:gd name="connsiteX14" fmla="*/ 88762 w 327663"/>
              <a:gd name="connsiteY14" fmla="*/ 77918 h 335196"/>
              <a:gd name="connsiteX15" fmla="*/ 165593 w 327663"/>
              <a:gd name="connsiteY15" fmla="*/ 154749 h 335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27663" h="335196">
                <a:moveTo>
                  <a:pt x="310594" y="219906"/>
                </a:moveTo>
                <a:cubicBezTo>
                  <a:pt x="287243" y="179983"/>
                  <a:pt x="246568" y="176217"/>
                  <a:pt x="246568" y="176217"/>
                </a:cubicBezTo>
                <a:lnTo>
                  <a:pt x="212295" y="176217"/>
                </a:lnTo>
                <a:cubicBezTo>
                  <a:pt x="198360" y="184126"/>
                  <a:pt x="182541" y="189022"/>
                  <a:pt x="165217" y="189022"/>
                </a:cubicBezTo>
                <a:cubicBezTo>
                  <a:pt x="147892" y="189022"/>
                  <a:pt x="132074" y="184503"/>
                  <a:pt x="118138" y="176217"/>
                </a:cubicBezTo>
                <a:lnTo>
                  <a:pt x="83866" y="176217"/>
                </a:lnTo>
                <a:cubicBezTo>
                  <a:pt x="83866" y="176217"/>
                  <a:pt x="43190" y="179983"/>
                  <a:pt x="19839" y="219906"/>
                </a:cubicBezTo>
                <a:cubicBezTo>
                  <a:pt x="-2758" y="259828"/>
                  <a:pt x="1385" y="299750"/>
                  <a:pt x="1385" y="299750"/>
                </a:cubicBezTo>
                <a:cubicBezTo>
                  <a:pt x="1385" y="299750"/>
                  <a:pt x="37164" y="335529"/>
                  <a:pt x="165970" y="335529"/>
                </a:cubicBezTo>
                <a:cubicBezTo>
                  <a:pt x="294776" y="335529"/>
                  <a:pt x="329802" y="299750"/>
                  <a:pt x="329802" y="299750"/>
                </a:cubicBezTo>
                <a:cubicBezTo>
                  <a:pt x="329802" y="299750"/>
                  <a:pt x="333945" y="259828"/>
                  <a:pt x="310594" y="219906"/>
                </a:cubicBezTo>
                <a:close/>
                <a:moveTo>
                  <a:pt x="165593" y="154749"/>
                </a:moveTo>
                <a:cubicBezTo>
                  <a:pt x="208152" y="154749"/>
                  <a:pt x="242425" y="120477"/>
                  <a:pt x="242425" y="77918"/>
                </a:cubicBezTo>
                <a:cubicBezTo>
                  <a:pt x="242425" y="35359"/>
                  <a:pt x="208152" y="1086"/>
                  <a:pt x="165593" y="1086"/>
                </a:cubicBezTo>
                <a:cubicBezTo>
                  <a:pt x="123035" y="1086"/>
                  <a:pt x="88762" y="35736"/>
                  <a:pt x="88762" y="77918"/>
                </a:cubicBezTo>
                <a:cubicBezTo>
                  <a:pt x="88762" y="120477"/>
                  <a:pt x="123035" y="154749"/>
                  <a:pt x="165593" y="154749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3663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952740" y="35507930"/>
            <a:ext cx="1975231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202</a:t>
            </a:r>
            <a:r>
              <a:rPr lang="en-US" altLang="zh-CN" sz="48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3</a:t>
            </a:r>
            <a:r>
              <a:rPr lang="zh-CN" altLang="en-US" sz="48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全国</a:t>
            </a:r>
            <a:r>
              <a:rPr lang="zh-CN" altLang="en-US" sz="48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知识图谱与语义计算大会</a:t>
            </a:r>
          </a:p>
          <a:p>
            <a:pPr algn="ctr"/>
            <a:r>
              <a:rPr lang="zh-CN" altLang="en-US" sz="48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China Conference on Knowledge Graph and Semantic Computing </a:t>
            </a:r>
          </a:p>
          <a:p>
            <a:pPr algn="ctr"/>
            <a:r>
              <a:rPr lang="zh-CN" altLang="en-US" sz="48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zh-CN" altLang="en-US" sz="48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沈阳</a:t>
            </a:r>
            <a:r>
              <a:rPr lang="en-US" altLang="zh-CN" sz="4800" dirty="0" smtClean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en-US" altLang="zh-CN" sz="48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8.24-8.27</a:t>
            </a:r>
            <a:r>
              <a:rPr lang="zh-CN" altLang="en-US" sz="48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r>
              <a:rPr lang="zh-CN" altLang="en-US" sz="4800" dirty="0">
                <a:solidFill>
                  <a:srgbClr val="80DEEA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 </a:t>
            </a:r>
            <a:endParaRPr lang="en-US" sz="4800" dirty="0">
              <a:solidFill>
                <a:srgbClr val="80DEEA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3146596" y="12564803"/>
            <a:ext cx="8062968" cy="85858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zh-CN" altLang="en-US" sz="6000" b="1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补充栏</a:t>
            </a:r>
            <a:endParaRPr lang="en-US" sz="60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lvl="0"/>
            <a:endParaRPr lang="en-US" sz="6000" b="1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r>
              <a:rPr lang="zh-CN" altLang="en-US" sz="5400" b="1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删除以下的文字，换成你自己的</a:t>
            </a:r>
            <a:r>
              <a:rPr lang="en-US" sz="5400" b="1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…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zh-CN" altLang="en-US" sz="5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额外的统计图</a:t>
            </a:r>
            <a:endParaRPr lang="en-US" sz="54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zh-CN" altLang="en-US" sz="5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额外的相关表</a:t>
            </a:r>
            <a:endParaRPr lang="en-US" sz="54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zh-CN" altLang="en-US" sz="5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额外的图片</a:t>
            </a:r>
            <a:endParaRPr lang="en-US" altLang="zh-CN" sz="54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zh-CN" altLang="en-US" sz="5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一些你觉得需要保留的细节说明</a:t>
            </a:r>
            <a:endParaRPr lang="en-US" altLang="zh-CN" sz="54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marL="1143000" indent="-1143000">
              <a:buFont typeface="Arial" panose="020B0604020202020204" pitchFamily="34" charset="0"/>
              <a:buChar char="•"/>
            </a:pPr>
            <a:endParaRPr lang="en-US" sz="54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1642745" y="35507930"/>
            <a:ext cx="4817110" cy="3046095"/>
          </a:xfrm>
          <a:prstGeom prst="rect">
            <a:avLst/>
          </a:prstGeom>
          <a:noFill/>
          <a:ln w="28575" cmpd="sng">
            <a:solidFill>
              <a:schemeClr val="accent2">
                <a:lumMod val="75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作者联系</a:t>
            </a:r>
          </a:p>
          <a:p>
            <a:pPr algn="ctr"/>
            <a:r>
              <a:rPr lang="zh-CN" altLang="en-US" sz="4800" dirty="0">
                <a:solidFill>
                  <a:srgbClr val="FF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</a:rPr>
              <a:t>方式等信息</a:t>
            </a:r>
          </a:p>
          <a:p>
            <a:pPr algn="ctr"/>
            <a:endParaRPr lang="zh-CN" altLang="en-US" sz="48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  <a:p>
            <a:pPr algn="ctr"/>
            <a:endParaRPr lang="zh-CN" altLang="en-US" sz="4800" dirty="0">
              <a:solidFill>
                <a:srgbClr val="FFFF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</a:endParaRPr>
          </a:p>
        </p:txBody>
      </p:sp>
      <p:sp>
        <p:nvSpPr>
          <p:cNvPr id="34" name="矩形 33" descr="7b0a2020202022776f7264617274223a20227b5c2269645c223a32353030343533362c5c227469645c223a31333530327d220a7d0a"/>
          <p:cNvSpPr/>
          <p:nvPr/>
        </p:nvSpPr>
        <p:spPr>
          <a:xfrm>
            <a:off x="24463737" y="2983864"/>
            <a:ext cx="4960348" cy="1490164"/>
          </a:xfrm>
          <a:prstGeom prst="rect">
            <a:avLst/>
          </a:prstGeom>
          <a:noFill/>
        </p:spPr>
        <p:txBody>
          <a:bodyPr wrap="none" lIns="90170" tIns="46990" rIns="90170" bIns="46990" rtlCol="0" anchor="t">
            <a:normAutofit fontScale="50000" lnSpcReduction="20000"/>
            <a:scene3d>
              <a:camera prst="obliqueBottomRight"/>
              <a:lightRig rig="flat" dir="t">
                <a:rot lat="0" lon="0" rev="0"/>
              </a:lightRig>
            </a:scene3d>
            <a:sp3d extrusionH="711200" contourW="19050" prstMaterial="matte">
              <a:extrusionClr>
                <a:srgbClr val="F76216"/>
              </a:extrusionClr>
              <a:contourClr>
                <a:srgbClr val="A12B10"/>
              </a:contourClr>
            </a:sp3d>
          </a:bodyPr>
          <a:lstStyle/>
          <a:p>
            <a:pPr algn="ctr"/>
            <a:r>
              <a:rPr lang="en-US" altLang="zh-CN" sz="21000" b="1" dirty="0" smtClean="0">
                <a:ln w="44450" cmpd="sng"/>
                <a:solidFill>
                  <a:srgbClr val="EFA900"/>
                </a:solidFill>
                <a:effectLst>
                  <a:reflection blurRad="6350" stA="50000" endA="300" endPos="50000" dist="12700" dir="5400000" sy="-100000" algn="bl" rotWithShape="0"/>
                </a:effectLst>
                <a:latin typeface="汉仪菱心体简" panose="02010400000101010101" charset="-122"/>
                <a:ea typeface="汉仪菱心体简" panose="02010400000101010101" charset="-122"/>
              </a:rPr>
              <a:t>CCKS2023</a:t>
            </a:r>
            <a:endParaRPr lang="en-US" altLang="zh-CN" sz="21000" b="1" dirty="0">
              <a:ln w="44450" cmpd="sng"/>
              <a:solidFill>
                <a:srgbClr val="EFA900"/>
              </a:solidFill>
              <a:effectLst>
                <a:reflection blurRad="6350" stA="50000" endA="300" endPos="50000" dist="12700" dir="5400000" sy="-100000" algn="bl" rotWithShape="0"/>
              </a:effectLst>
              <a:latin typeface="汉仪菱心体简" panose="02010400000101010101" charset="-122"/>
              <a:ea typeface="汉仪菱心体简" panose="02010400000101010101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WJlNjcyOTdmMjI0ZGEzNGJkZjY4ZDljMDBiYmY3OTMifQ==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214</Words>
  <Application>Microsoft Office PowerPoint</Application>
  <PresentationFormat>自定义</PresentationFormat>
  <Paragraphs>53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Lato</vt:lpstr>
      <vt:lpstr>等线</vt:lpstr>
      <vt:lpstr>汉仪菱心体简</vt:lpstr>
      <vt:lpstr>微软雅黑</vt:lpstr>
      <vt:lpstr>Arial</vt:lpstr>
      <vt:lpstr>Calibri</vt:lpstr>
      <vt:lpstr>Calibri Light</vt:lpstr>
      <vt:lpstr>Office Theme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Morrison</dc:creator>
  <cp:lastModifiedBy>admin</cp:lastModifiedBy>
  <cp:revision>23</cp:revision>
  <dcterms:created xsi:type="dcterms:W3CDTF">2019-04-03T04:48:00Z</dcterms:created>
  <dcterms:modified xsi:type="dcterms:W3CDTF">2023-06-16T07:23:46Z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9AB61B84E8D740F29546EDB1A2BCCB6F</vt:lpwstr>
  </property>
  <property fmtid="{D5CDD505-2E9C-101B-9397-08002B2CF9AE}" pid="3" name="KSOProductBuildVer">
    <vt:lpwstr>2052-11.1.0.11744</vt:lpwstr>
  </property>
</Properties>
</file>